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4" r:id="rId3"/>
    <p:sldId id="259" r:id="rId4"/>
    <p:sldId id="260" r:id="rId5"/>
    <p:sldId id="261" r:id="rId6"/>
    <p:sldId id="262" r:id="rId7"/>
    <p:sldId id="263" r:id="rId8"/>
    <p:sldId id="267" r:id="rId9"/>
    <p:sldId id="275" r:id="rId10"/>
    <p:sldId id="269" r:id="rId11"/>
    <p:sldId id="268" r:id="rId12"/>
    <p:sldId id="280" r:id="rId13"/>
    <p:sldId id="266" r:id="rId14"/>
    <p:sldId id="265" r:id="rId15"/>
    <p:sldId id="279" r:id="rId16"/>
    <p:sldId id="274" r:id="rId17"/>
    <p:sldId id="272" r:id="rId18"/>
    <p:sldId id="273" r:id="rId19"/>
    <p:sldId id="276" r:id="rId20"/>
    <p:sldId id="278" r:id="rId21"/>
    <p:sldId id="281" r:id="rId22"/>
    <p:sldId id="282" r:id="rId23"/>
    <p:sldId id="270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18B2-EC20-4D69-8253-D7A9D3FC4EFC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977B69A-E7A3-4005-889E-AFA301254D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18B2-EC20-4D69-8253-D7A9D3FC4EFC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B69A-E7A3-4005-889E-AFA301254D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18B2-EC20-4D69-8253-D7A9D3FC4EFC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B69A-E7A3-4005-889E-AFA301254D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18B2-EC20-4D69-8253-D7A9D3FC4EFC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977B69A-E7A3-4005-889E-AFA301254D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18B2-EC20-4D69-8253-D7A9D3FC4EFC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B69A-E7A3-4005-889E-AFA301254DA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18B2-EC20-4D69-8253-D7A9D3FC4EFC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B69A-E7A3-4005-889E-AFA301254D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18B2-EC20-4D69-8253-D7A9D3FC4EFC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977B69A-E7A3-4005-889E-AFA301254DA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18B2-EC20-4D69-8253-D7A9D3FC4EFC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B69A-E7A3-4005-889E-AFA301254D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18B2-EC20-4D69-8253-D7A9D3FC4EFC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B69A-E7A3-4005-889E-AFA301254D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18B2-EC20-4D69-8253-D7A9D3FC4EFC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B69A-E7A3-4005-889E-AFA301254D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18B2-EC20-4D69-8253-D7A9D3FC4EFC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B69A-E7A3-4005-889E-AFA301254DA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7518B2-EC20-4D69-8253-D7A9D3FC4EFC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977B69A-E7A3-4005-889E-AFA301254DA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Роза\AppData\Local\Microsoft\Windows\Temporary Internet Files\Content.Word\IMG_20150303_115603.jpg"/>
          <p:cNvPicPr>
            <a:picLocks noGrp="1"/>
          </p:cNvPicPr>
          <p:nvPr>
            <p:ph idx="1"/>
          </p:nvPr>
        </p:nvPicPr>
        <p:blipFill>
          <a:blip r:embed="rId2" cstate="print"/>
          <a:srcRect l="38449" t="6781" r="8490" b="1048"/>
          <a:stretch>
            <a:fillRect/>
          </a:stretch>
        </p:blipFill>
        <p:spPr bwMode="auto">
          <a:xfrm>
            <a:off x="2555776" y="260648"/>
            <a:ext cx="3528391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35563" y="5751259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Гильмеев</a:t>
            </a:r>
            <a:r>
              <a:rPr lang="ru-RU" sz="2800" dirty="0" smtClean="0"/>
              <a:t> </a:t>
            </a:r>
            <a:r>
              <a:rPr lang="ru-RU" sz="2800" dirty="0" err="1" smtClean="0"/>
              <a:t>Габделбари</a:t>
            </a:r>
            <a:r>
              <a:rPr lang="ru-RU" sz="2800" dirty="0" smtClean="0"/>
              <a:t> </a:t>
            </a:r>
            <a:r>
              <a:rPr lang="ru-RU" sz="2800" dirty="0" err="1" smtClean="0"/>
              <a:t>Илалетдинович</a:t>
            </a:r>
            <a:r>
              <a:rPr lang="en-US" sz="2800" dirty="0" smtClean="0"/>
              <a:t> – </a:t>
            </a:r>
            <a:r>
              <a:rPr lang="ru-RU" sz="2800" dirty="0" smtClean="0"/>
              <a:t>ветеран Великой Отечественной войны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Гильмеев Б.И\IMG_20150303_1154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Содержимое 3" descr="C:\Users\Роза\AppData\Local\Microsoft\Windows\Temporary Internet Files\Content.Word\IMG_20150303_115639.jpg"/>
          <p:cNvPicPr>
            <a:picLocks noGrp="1"/>
          </p:cNvPicPr>
          <p:nvPr>
            <p:ph idx="1"/>
          </p:nvPr>
        </p:nvPicPr>
        <p:blipFill>
          <a:blip r:embed="rId2" cstate="print"/>
          <a:srcRect l="7636" t="3861" r="3268" b="5452"/>
          <a:stretch>
            <a:fillRect/>
          </a:stretch>
        </p:blipFill>
        <p:spPr bwMode="auto">
          <a:xfrm rot="16200000">
            <a:off x="1799692" y="584684"/>
            <a:ext cx="5184576" cy="669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259632" y="260648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Иркутская авиационная школа механиков, где </a:t>
            </a:r>
            <a:r>
              <a:rPr lang="ru-RU" sz="2400" dirty="0" err="1" smtClean="0"/>
              <a:t>Габдельбари</a:t>
            </a:r>
            <a:r>
              <a:rPr lang="ru-RU" sz="2400" dirty="0" smtClean="0"/>
              <a:t> </a:t>
            </a:r>
            <a:r>
              <a:rPr lang="ru-RU" sz="2400" dirty="0" err="1" smtClean="0"/>
              <a:t>Илалетдинович</a:t>
            </a:r>
            <a:r>
              <a:rPr lang="ru-RU" sz="2400" dirty="0" smtClean="0"/>
              <a:t> был назначен вторым механиком.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Боевые товарищи</a:t>
            </a:r>
            <a:endParaRPr lang="ru-RU" dirty="0"/>
          </a:p>
        </p:txBody>
      </p:sp>
      <p:pic>
        <p:nvPicPr>
          <p:cNvPr id="5122" name="Picture 2" descr="E:\Гильмеев Б.И\IMG_20150303_1157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8" y="1340768"/>
            <a:ext cx="7015220" cy="5261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Роза\AppData\Local\Microsoft\Windows\Temporary Internet Files\Content.Word\IMG_20150303_115526.jpg"/>
          <p:cNvPicPr>
            <a:picLocks noGrp="1"/>
          </p:cNvPicPr>
          <p:nvPr>
            <p:ph idx="1"/>
          </p:nvPr>
        </p:nvPicPr>
        <p:blipFill>
          <a:blip r:embed="rId2" cstate="print"/>
          <a:srcRect t="3861" b="3861"/>
          <a:stretch>
            <a:fillRect/>
          </a:stretch>
        </p:blipFill>
        <p:spPr bwMode="auto">
          <a:xfrm rot="5400000">
            <a:off x="1565665" y="1178751"/>
            <a:ext cx="5724637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Роза\AppData\Local\Microsoft\Windows\Temporary Internet Files\Content.Word\IMG_20150303_115722.jpg"/>
          <p:cNvPicPr/>
          <p:nvPr/>
        </p:nvPicPr>
        <p:blipFill>
          <a:blip r:embed="rId2" cstate="print"/>
          <a:srcRect l="8230" t="14553" r="1586" b="5691"/>
          <a:stretch>
            <a:fillRect/>
          </a:stretch>
        </p:blipFill>
        <p:spPr bwMode="auto">
          <a:xfrm rot="5400000">
            <a:off x="1030297" y="1282071"/>
            <a:ext cx="6291318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70 </a:t>
            </a:r>
            <a:r>
              <a:rPr lang="ru-RU" sz="2400" dirty="0" smtClean="0"/>
              <a:t>лет славной Победы, а память свежа…</a:t>
            </a:r>
            <a:endParaRPr lang="ru-RU" sz="24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5465"/>
          <a:stretch>
            <a:fillRect/>
          </a:stretch>
        </p:blipFill>
        <p:spPr bwMode="auto">
          <a:xfrm>
            <a:off x="1619672" y="1052736"/>
            <a:ext cx="5991171" cy="5315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E:\Гильмеев Б.И\IMG_20150303_1200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51720" y="0"/>
            <a:ext cx="4968552" cy="662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4283968" cy="47525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Стихи </a:t>
            </a:r>
            <a:r>
              <a:rPr lang="ru-RU" dirty="0" err="1" smtClean="0"/>
              <a:t>Габдельбари</a:t>
            </a:r>
            <a:r>
              <a:rPr lang="ru-RU" dirty="0" smtClean="0"/>
              <a:t> </a:t>
            </a:r>
            <a:r>
              <a:rPr lang="ru-RU" dirty="0" err="1" smtClean="0"/>
              <a:t>Илалетдиновича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…и память отзовётся болью… </a:t>
            </a:r>
            <a:endParaRPr lang="ru-RU" dirty="0"/>
          </a:p>
        </p:txBody>
      </p:sp>
      <p:pic>
        <p:nvPicPr>
          <p:cNvPr id="6146" name="Picture 2" descr="E:\Гильмеев Б.И\IMG_20150303_1151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27984" y="332656"/>
            <a:ext cx="4330559" cy="61632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Гильмеев Б.И\IMG_20150303_1151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764704"/>
            <a:ext cx="3625747" cy="5269008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60032" y="1124744"/>
            <a:ext cx="3772514" cy="503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10800000">
            <a:off x="4860032" y="1052736"/>
            <a:ext cx="3957418" cy="528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00741"/>
            <a:ext cx="3960440" cy="528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Гильмеев Б.И\IMG_20150303_1156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4805282" cy="6597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16200000">
            <a:off x="1535663" y="-111394"/>
            <a:ext cx="5688632" cy="758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 любимой дочерью</a:t>
            </a:r>
            <a:endParaRPr lang="ru-RU" dirty="0"/>
          </a:p>
        </p:txBody>
      </p:sp>
      <p:pic>
        <p:nvPicPr>
          <p:cNvPr id="14338" name="Picture 2" descr="E:\Гильмеев Б.И\IMG_20150303_1156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84784"/>
            <a:ext cx="3717652" cy="49568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школьники - частые гости ветерана</a:t>
            </a:r>
            <a:endParaRPr lang="ru-RU" dirty="0"/>
          </a:p>
        </p:txBody>
      </p:sp>
      <p:pic>
        <p:nvPicPr>
          <p:cNvPr id="15362" name="Picture 2" descr="F:\P50842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250640" cy="4687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E:\Гильмеев Б.И\IMG_20150303_1156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1484784"/>
            <a:ext cx="6484225" cy="4863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 спешите  уйти, ветераны войны,</a:t>
            </a:r>
            <a:br>
              <a:rPr lang="ru-RU" dirty="0" smtClean="0"/>
            </a:br>
            <a:r>
              <a:rPr lang="ru-RU" dirty="0" smtClean="0"/>
              <a:t>оставайтесь до новой весны…</a:t>
            </a:r>
            <a:endParaRPr lang="ru-RU" dirty="0"/>
          </a:p>
        </p:txBody>
      </p:sp>
      <p:pic>
        <p:nvPicPr>
          <p:cNvPr id="16386" name="Picture 2" descr="F:\P50842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3277" y="1554162"/>
            <a:ext cx="6532231" cy="4899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 smtClean="0"/>
              <a:t>Незабываемая встреча с ветераном Великой Отечественной войны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err="1" smtClean="0"/>
              <a:t>Гильмеевым</a:t>
            </a:r>
            <a:r>
              <a:rPr lang="ru-RU" sz="2200" b="1" dirty="0" smtClean="0"/>
              <a:t>     </a:t>
            </a:r>
            <a:r>
              <a:rPr lang="ru-RU" sz="2200" b="1" dirty="0" err="1" smtClean="0"/>
              <a:t>Габдельбари</a:t>
            </a:r>
            <a:r>
              <a:rPr lang="ru-RU" sz="2200" b="1" dirty="0" smtClean="0"/>
              <a:t>  </a:t>
            </a:r>
            <a:r>
              <a:rPr lang="ru-RU" sz="2200" b="1" dirty="0" err="1" smtClean="0"/>
              <a:t>Илалетдиновичем</a:t>
            </a:r>
            <a:r>
              <a:rPr lang="ru-RU" sz="2200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	</a:t>
            </a:r>
            <a:r>
              <a:rPr lang="ru-RU" dirty="0" err="1"/>
              <a:t>Габдельбари</a:t>
            </a:r>
            <a:r>
              <a:rPr lang="ru-RU" dirty="0"/>
              <a:t> </a:t>
            </a:r>
            <a:r>
              <a:rPr lang="ru-RU" dirty="0" err="1"/>
              <a:t>Илалетдинович</a:t>
            </a:r>
            <a:r>
              <a:rPr lang="ru-RU" dirty="0"/>
              <a:t> </a:t>
            </a:r>
            <a:r>
              <a:rPr lang="ru-RU" dirty="0" err="1"/>
              <a:t>Гильмиев</a:t>
            </a:r>
            <a:r>
              <a:rPr lang="ru-RU" dirty="0"/>
              <a:t> родился 25 марта 1925 года в деревне Верхнее </a:t>
            </a:r>
            <a:r>
              <a:rPr lang="ru-RU" dirty="0" err="1"/>
              <a:t>Алькеево</a:t>
            </a:r>
            <a:r>
              <a:rPr lang="ru-RU" dirty="0"/>
              <a:t> </a:t>
            </a:r>
            <a:r>
              <a:rPr lang="ru-RU" dirty="0" err="1"/>
              <a:t>Алькеевского</a:t>
            </a:r>
            <a:r>
              <a:rPr lang="ru-RU" dirty="0"/>
              <a:t> района Республики Татарстан.  Он был желанным ребенком у своих уже немолодых родителей.  На протяжении обучения в начальной школе он несколько раз менял их: в первом классе  учился в селе Среднее </a:t>
            </a:r>
            <a:r>
              <a:rPr lang="ru-RU" dirty="0" err="1"/>
              <a:t>Алькеево</a:t>
            </a:r>
            <a:r>
              <a:rPr lang="ru-RU" dirty="0"/>
              <a:t> и жил у тетки, второй и третий классы он закончил в Верхнем </a:t>
            </a:r>
            <a:r>
              <a:rPr lang="ru-RU" dirty="0" err="1"/>
              <a:t>Алькеево</a:t>
            </a:r>
            <a:r>
              <a:rPr lang="ru-RU" dirty="0"/>
              <a:t>, а  четвертый класс завершил  в Казани. </a:t>
            </a:r>
          </a:p>
          <a:p>
            <a:pPr algn="just"/>
            <a:r>
              <a:rPr lang="ru-RU" dirty="0"/>
              <a:t> 	В 1941 году </a:t>
            </a:r>
            <a:r>
              <a:rPr lang="ru-RU" dirty="0" err="1"/>
              <a:t>Габдельбари</a:t>
            </a:r>
            <a:r>
              <a:rPr lang="ru-RU" dirty="0"/>
              <a:t> </a:t>
            </a:r>
            <a:r>
              <a:rPr lang="ru-RU" dirty="0" err="1"/>
              <a:t>Илалетдинович</a:t>
            </a:r>
            <a:r>
              <a:rPr lang="ru-RU" dirty="0"/>
              <a:t> поехал на заработки в г. Киров, так как там  проживали его  родственники, которым он заранее не сообщил о своем приезде. Оказавшись на месте, он не застал их дома, они были в отъезде. Вернувшись, они сообщили ему о начале войны. В тот год ему исполнилось 16 лет. Началась война с Германией. Договор о дружбе с немцами был расторгнут, поэтому нападение было неожиданным. </a:t>
            </a:r>
            <a:r>
              <a:rPr lang="ru-RU" dirty="0" err="1"/>
              <a:t>Габдельбари</a:t>
            </a:r>
            <a:r>
              <a:rPr lang="ru-RU" dirty="0"/>
              <a:t> </a:t>
            </a:r>
            <a:r>
              <a:rPr lang="ru-RU" dirty="0" err="1"/>
              <a:t>Илалетдинович</a:t>
            </a:r>
            <a:r>
              <a:rPr lang="ru-RU" dirty="0"/>
              <a:t> сначала не поверил, но родственники предложили ему самому убедиться в этом, прослушав радиоприемник (репродуктор). Действительно, по радио сообщили о нападении на Советский Союз. Это было 22 июня.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08720"/>
            <a:ext cx="8686800" cy="5171405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Через некоторое время пришло письмо на имя  </a:t>
            </a:r>
            <a:r>
              <a:rPr lang="ru-RU" dirty="0" err="1"/>
              <a:t>Габдельбари</a:t>
            </a:r>
            <a:r>
              <a:rPr lang="ru-RU" dirty="0"/>
              <a:t> с просьбой о возвращении домой. Они были обеспокоены тем,  что в деревню начали приходить первые похоронки и боялись потерять сына. </a:t>
            </a:r>
            <a:r>
              <a:rPr lang="ru-RU" dirty="0" err="1"/>
              <a:t>Габдельбари</a:t>
            </a:r>
            <a:r>
              <a:rPr lang="ru-RU" dirty="0"/>
              <a:t> </a:t>
            </a:r>
            <a:r>
              <a:rPr lang="ru-RU" dirty="0" err="1"/>
              <a:t>Илалетдинович</a:t>
            </a:r>
            <a:r>
              <a:rPr lang="ru-RU" dirty="0"/>
              <a:t> вспоминает:  «С горем пополам я вернулся домой   по Каме и Вятке, по которым  отправляли солдат». </a:t>
            </a:r>
          </a:p>
          <a:p>
            <a:r>
              <a:rPr lang="ru-RU" dirty="0"/>
              <a:t>10 января 1942 года погиб отец. А через год после смерти отца, совсем еще юному парню пришла повестка на службу в армию.  </a:t>
            </a:r>
          </a:p>
          <a:p>
            <a:r>
              <a:rPr lang="ru-RU" dirty="0"/>
              <a:t>В 17 лет его отправили на Дальний Восток на границу с Маньчжурией. Тогда Маньчжурия была в руках Японии. По одну сторону реки находились русские, по другую – японцы. Часто случались стычки, провоцируемые  японцами. Жили солдаты в землянках, так что ни о каких  бытовых условиях не могло быть и речи. Их строили исключительно ради безопасности. Наших солдат там полегло немало.</a:t>
            </a:r>
          </a:p>
          <a:p>
            <a:r>
              <a:rPr lang="ru-RU" dirty="0"/>
              <a:t>Япония была на стороне Германии. Когда война закончилась, русские решили обсудить вопросы с японцами. 2 сентября 1945 года Япония капитулировала перед СССР. </a:t>
            </a:r>
            <a:r>
              <a:rPr lang="ru-RU" dirty="0" err="1"/>
              <a:t>Габдельбари</a:t>
            </a:r>
            <a:r>
              <a:rPr lang="ru-RU" dirty="0"/>
              <a:t> </a:t>
            </a:r>
            <a:r>
              <a:rPr lang="ru-RU" dirty="0" err="1"/>
              <a:t>Илалетдиновича</a:t>
            </a:r>
            <a:r>
              <a:rPr lang="ru-RU" dirty="0"/>
              <a:t> после окончания войны вызвали   в Иркутскую авиашколу механиков, где он проучился почти два года. Затем его и еще несколько человек отправили в Румынию.  Начал службу </a:t>
            </a:r>
            <a:r>
              <a:rPr lang="ru-RU" dirty="0" err="1"/>
              <a:t>Габдельбари</a:t>
            </a:r>
            <a:r>
              <a:rPr lang="ru-RU" dirty="0"/>
              <a:t> </a:t>
            </a:r>
            <a:r>
              <a:rPr lang="ru-RU" dirty="0" err="1"/>
              <a:t>Илалетдиновича</a:t>
            </a:r>
            <a:r>
              <a:rPr lang="ru-RU" dirty="0"/>
              <a:t>  вторым механиком.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545943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Ему поручили  американский двухмоторный самолет БОСТОН-29, который находился в его полном распоряжении. </a:t>
            </a:r>
          </a:p>
          <a:p>
            <a:r>
              <a:rPr lang="ru-RU" dirty="0"/>
              <a:t>Затем дивизию </a:t>
            </a:r>
            <a:r>
              <a:rPr lang="ru-RU" dirty="0" err="1"/>
              <a:t>Габдельбари</a:t>
            </a:r>
            <a:r>
              <a:rPr lang="ru-RU" dirty="0"/>
              <a:t> </a:t>
            </a:r>
            <a:r>
              <a:rPr lang="ru-RU" dirty="0" err="1"/>
              <a:t>Илалетдиновича</a:t>
            </a:r>
            <a:r>
              <a:rPr lang="ru-RU" dirty="0"/>
              <a:t> решили переправить из  Румынии на Кавказ,  в Грузию. Летели пилоты  на старых потрепанных американских самолетах. В одно  время у самолета, на котором находился </a:t>
            </a:r>
            <a:r>
              <a:rPr lang="ru-RU" dirty="0" err="1"/>
              <a:t>Габдельбари</a:t>
            </a:r>
            <a:r>
              <a:rPr lang="ru-RU" dirty="0"/>
              <a:t> </a:t>
            </a:r>
            <a:r>
              <a:rPr lang="ru-RU" dirty="0" err="1"/>
              <a:t>Илалетдинович</a:t>
            </a:r>
            <a:r>
              <a:rPr lang="ru-RU" dirty="0"/>
              <a:t>, отказал мотор. Он сделал вынужденную посадку на военном аэродроме и сменил запчасти. После нескольких вынужденных посадок </a:t>
            </a:r>
            <a:r>
              <a:rPr lang="ru-RU" dirty="0" err="1"/>
              <a:t>Габдельбари</a:t>
            </a:r>
            <a:r>
              <a:rPr lang="ru-RU" dirty="0"/>
              <a:t> </a:t>
            </a:r>
            <a:r>
              <a:rPr lang="ru-RU" dirty="0" err="1"/>
              <a:t>Илалетдинович</a:t>
            </a:r>
            <a:r>
              <a:rPr lang="ru-RU" dirty="0"/>
              <a:t> понял, что проблема в неисправной проводке, которая проходит внутри крыла к мотору. «Ну, что ж, крыла не разберешь», - подумал механик. Собрав все отечественные  проводки, он начал их соединять. Таким образом, поверх крыла он соединил все проводки и попробовал завести мотор. Мотор завелся. Экипаж состоял вместе со штурманом из пяти человек. В это время у них не было даже парашютов. «И мы решили тронуться, - вспоминает </a:t>
            </a:r>
            <a:r>
              <a:rPr lang="ru-RU" dirty="0" err="1"/>
              <a:t>Габдельбари</a:t>
            </a:r>
            <a:r>
              <a:rPr lang="ru-RU" dirty="0"/>
              <a:t>.- Так мы добрались до Грузии».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5459437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Таким образом, служба </a:t>
            </a:r>
            <a:r>
              <a:rPr lang="ru-RU" dirty="0" err="1"/>
              <a:t>Габдельбари</a:t>
            </a:r>
            <a:r>
              <a:rPr lang="ru-RU" dirty="0"/>
              <a:t> </a:t>
            </a:r>
            <a:r>
              <a:rPr lang="ru-RU" dirty="0" err="1"/>
              <a:t>Илалетдиновича</a:t>
            </a:r>
            <a:r>
              <a:rPr lang="ru-RU" dirty="0"/>
              <a:t> продолжалась 8 лет, из них 3 года он провел на Маньчжурской границе.</a:t>
            </a:r>
          </a:p>
          <a:p>
            <a:r>
              <a:rPr lang="ru-RU" dirty="0"/>
              <a:t>   	После службы он вернулся в Казань. С самого детства он увлекался авиацией и хотел посвятить свою жизнь любимому делу. Поэтому после службы он решил устроиться по специальности в аэропорт или  авиазавод. Он не сразу смог себе найти работу. На предложения других специальностей он не соглашался, хотя это были   хорошие и высокооплачиваемые должности на  других фабриках и заводах. Пришло то время, когда он задумался о создании семьи , поэтому ему была нужна квартира. В поисках работы и квартиры, он обращался во многие организации. Но действительно стоящий совет дал ему секретарь райкома ВЛКСМ. Ему предложили хорошую работу в разных районах Татарстана, в том числе и в </a:t>
            </a:r>
            <a:r>
              <a:rPr lang="ru-RU" dirty="0" err="1"/>
              <a:t>Алькеевском</a:t>
            </a:r>
            <a:r>
              <a:rPr lang="ru-RU" dirty="0"/>
              <a:t>. Будучи родом из </a:t>
            </a:r>
            <a:r>
              <a:rPr lang="ru-RU" dirty="0" err="1"/>
              <a:t>Алькеевского</a:t>
            </a:r>
            <a:r>
              <a:rPr lang="ru-RU" dirty="0"/>
              <a:t> района, он понял, что это хорошая возможность вернуться в родные края. По приезде в район, ему сразу же предложили работу в райкоме комсомола. Позже ему пришлось поработать инструктором и заведующим информационного отдела райкома партии.  Судьба свела его с редактором газеты </a:t>
            </a:r>
            <a:r>
              <a:rPr lang="ru-RU" dirty="0" err="1"/>
              <a:t>Алькеевского</a:t>
            </a:r>
            <a:r>
              <a:rPr lang="ru-RU" dirty="0"/>
              <a:t> района, который пригласил его на должность секретаря. По стечению обстоятельств редактор вернулся к себе на родину в </a:t>
            </a:r>
            <a:r>
              <a:rPr lang="ru-RU" dirty="0" err="1"/>
              <a:t>Буинский</a:t>
            </a:r>
            <a:r>
              <a:rPr lang="ru-RU" dirty="0"/>
              <a:t> район. </a:t>
            </a:r>
            <a:r>
              <a:rPr lang="ru-RU" dirty="0" err="1"/>
              <a:t>Габдельбари</a:t>
            </a:r>
            <a:r>
              <a:rPr lang="ru-RU" dirty="0"/>
              <a:t> </a:t>
            </a:r>
            <a:r>
              <a:rPr lang="ru-RU" dirty="0" err="1"/>
              <a:t>Илалетдиновичу</a:t>
            </a:r>
            <a:r>
              <a:rPr lang="ru-RU" dirty="0"/>
              <a:t>  предложили  должность редактора.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5459437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В 1962 году </a:t>
            </a:r>
            <a:r>
              <a:rPr lang="ru-RU" dirty="0" err="1"/>
              <a:t>Алькеевский</a:t>
            </a:r>
            <a:r>
              <a:rPr lang="ru-RU" dirty="0"/>
              <a:t> район присоединился  в состав Куйбышевского района ТАССР, вследствие этого газета прекратила выпускаться. Многие остались без работы, в том числе и </a:t>
            </a:r>
            <a:r>
              <a:rPr lang="ru-RU" dirty="0" err="1"/>
              <a:t>Габдельбари</a:t>
            </a:r>
            <a:r>
              <a:rPr lang="ru-RU" dirty="0"/>
              <a:t> </a:t>
            </a:r>
            <a:r>
              <a:rPr lang="ru-RU" dirty="0" err="1"/>
              <a:t>Илалетдинович</a:t>
            </a:r>
            <a:r>
              <a:rPr lang="ru-RU" dirty="0"/>
              <a:t>.  Через 3 года, в 1965 году,  район восстановили. Газета вновь продолжила свою работу,  и многие сотрудники вернулись. После смены первого секретаря райкома партии, ему снова предложили работу инспектора в райкоме. В его распоряжении был совхоз, в составе которого находилось 9 деревень, 150 коммунистов и более 1000 работников. Через некоторое время, вернувшись  на свою прежнюю должность  в редакции,  проработал там 15 лет. </a:t>
            </a:r>
          </a:p>
          <a:p>
            <a:r>
              <a:rPr lang="ru-RU" dirty="0"/>
              <a:t>     </a:t>
            </a:r>
            <a:r>
              <a:rPr lang="ru-RU" dirty="0" err="1"/>
              <a:t>Габдельбари</a:t>
            </a:r>
            <a:r>
              <a:rPr lang="ru-RU" dirty="0"/>
              <a:t> </a:t>
            </a:r>
            <a:r>
              <a:rPr lang="ru-RU" dirty="0" err="1"/>
              <a:t>Илалетдинович</a:t>
            </a:r>
            <a:r>
              <a:rPr lang="ru-RU" dirty="0"/>
              <a:t> прожил насыщенную жизнь. На своем жизненном пути ему пришлось испытать как радость, так и горе. Ведь война для совсем юного парня -тяжелое испытание. Несмотря на все жизненные трудности, которые встретились на его пути, он сохранил любовь к жизни, бодрость духа, оптимизм. Он охотно общается с молодежью, делится своими воспоминаниями о войне. Мы от всей души его поздравляем с замечательным праздником Великой Победы. Желаем ему крепкого здоровья, радости, благополучия  и спокойствия. Мы гордимся,  что нам довелось встречаться с ним, беседовать. Мы восхищаемся его стойкостью и оптимизмом. </a:t>
            </a:r>
          </a:p>
          <a:p>
            <a:r>
              <a:rPr lang="ru-RU" dirty="0"/>
              <a:t>                       Учащиеся 9а класса МАОУ «БМСОШ».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Роза\AppData\Local\Microsoft\Windows\Temporary Internet Files\Content.Word\IMG_20150303_1159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980728"/>
            <a:ext cx="4104456" cy="532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Роза\AppData\Local\Microsoft\Windows\Temporary Internet Files\Content.Word\IMG_20150303_1159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4" y="980730"/>
            <a:ext cx="4016700" cy="533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71800" y="260648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Награды</a:t>
            </a:r>
            <a:endParaRPr lang="ru-RU" sz="4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E:\Гильмеев Б.И\IMG_20150303_1201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571514"/>
            <a:ext cx="7632848" cy="5724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</TotalTime>
  <Words>665</Words>
  <Application>Microsoft Office PowerPoint</Application>
  <PresentationFormat>Экран (4:3)</PresentationFormat>
  <Paragraphs>23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Слайд 1</vt:lpstr>
      <vt:lpstr>Слайд 2</vt:lpstr>
      <vt:lpstr>Незабываемая встреча с ветераном Великой Отечественной войны  Гильмеевым     Габдельбари  Илалетдиновичем.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Боевые товарищи</vt:lpstr>
      <vt:lpstr>Слайд 13</vt:lpstr>
      <vt:lpstr>Слайд 14</vt:lpstr>
      <vt:lpstr>70 лет славной Победы, а память свежа…</vt:lpstr>
      <vt:lpstr>Слайд 16</vt:lpstr>
      <vt:lpstr>Стихи Габдельбари Илалетдиновича  …и память отзовётся болью… </vt:lpstr>
      <vt:lpstr>Слайд 18</vt:lpstr>
      <vt:lpstr>Слайд 19</vt:lpstr>
      <vt:lpstr>Слайд 20</vt:lpstr>
      <vt:lpstr>С любимой дочерью</vt:lpstr>
      <vt:lpstr>школьники - частые гости ветерана</vt:lpstr>
      <vt:lpstr>Слайд 23</vt:lpstr>
      <vt:lpstr>Не спешите  уйти, ветераны войны, оставайтесь до новой весны…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Роза</dc:creator>
  <cp:lastModifiedBy>Роза</cp:lastModifiedBy>
  <cp:revision>2</cp:revision>
  <dcterms:created xsi:type="dcterms:W3CDTF">2015-03-05T08:25:15Z</dcterms:created>
  <dcterms:modified xsi:type="dcterms:W3CDTF">2015-03-05T09:01:54Z</dcterms:modified>
</cp:coreProperties>
</file>