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5"/>
  </p:notesMasterIdLst>
  <p:sldIdLst>
    <p:sldId id="256" r:id="rId10"/>
    <p:sldId id="257" r:id="rId11"/>
    <p:sldId id="258" r:id="rId12"/>
    <p:sldId id="270" r:id="rId13"/>
    <p:sldId id="261" r:id="rId14"/>
    <p:sldId id="260" r:id="rId15"/>
    <p:sldId id="262" r:id="rId16"/>
    <p:sldId id="265" r:id="rId17"/>
    <p:sldId id="266" r:id="rId18"/>
    <p:sldId id="264" r:id="rId19"/>
    <p:sldId id="267" r:id="rId20"/>
    <p:sldId id="268" r:id="rId21"/>
    <p:sldId id="269" r:id="rId22"/>
    <p:sldId id="271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35" autoAdjust="0"/>
  </p:normalViewPr>
  <p:slideViewPr>
    <p:cSldViewPr>
      <p:cViewPr>
        <p:scale>
          <a:sx n="76" d="100"/>
          <a:sy n="76" d="100"/>
        </p:scale>
        <p:origin x="-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137E-49C6-40A7-803D-F0130BE10D1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D7B5-DF4B-43D1-BE66-4B6BF96D3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78346-6028-4F3A-8CFE-D90D5CADF0E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0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8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8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5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876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8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88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6595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82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84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47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37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08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7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8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54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68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61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5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86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1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1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55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22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53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7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02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9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13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1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65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3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84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21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3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8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1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7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14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73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24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306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9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6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4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69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29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61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3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9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55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6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74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4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9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62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8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770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9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0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63FCA9-702A-4AC7-9D4F-1D3134854D8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D1200E-ACE9-4552-BEEB-25A64807BD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898AC8-F872-405C-9FE1-90F2184E9ED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18B190-3CE5-4027-BD46-102FD2DA3B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F84C2-7677-416E-9E06-E810ABAEDBE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14.06.2017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0136AC-D02A-4E02-92F4-E454EF6AB4D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4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C9FCC-ECC8-4455-970A-857CE5C3A03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03CAB3-FDCD-458F-89F7-BFA012B7A38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5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E984F1-7972-442C-9639-9E83A58823A7}" type="datetimeFigureOut">
              <a:rPr lang="ru-RU" smtClean="0">
                <a:solidFill>
                  <a:srgbClr val="073E87"/>
                </a:solidFill>
              </a:rPr>
              <a:pPr/>
              <a:t>14.06.2017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39ACD8-8EE2-48DD-AB1F-777793B0E90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D546E-3408-4FF1-8679-6445E8B232B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14.06.2017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31D2AB-2BBA-429F-929F-8ECAFDD4CB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07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3681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МБОУ «</a:t>
            </a:r>
            <a:r>
              <a:rPr lang="ru-RU" sz="1800" dirty="0" err="1" smtClean="0"/>
              <a:t>Шибашская</a:t>
            </a:r>
            <a:r>
              <a:rPr lang="ru-RU" sz="1800" dirty="0" smtClean="0"/>
              <a:t> </a:t>
            </a:r>
            <a:r>
              <a:rPr lang="ru-RU" sz="1800" dirty="0"/>
              <a:t> </a:t>
            </a:r>
            <a:r>
              <a:rPr lang="ru-RU" sz="1800" dirty="0" smtClean="0"/>
              <a:t>основная общеобразовательная школа»</a:t>
            </a:r>
            <a:br>
              <a:rPr lang="ru-RU" sz="1800" dirty="0" smtClean="0"/>
            </a:br>
            <a:r>
              <a:rPr lang="ru-RU" sz="1800" dirty="0" err="1" smtClean="0"/>
              <a:t>Алькеевского</a:t>
            </a:r>
            <a:r>
              <a:rPr lang="ru-RU" sz="1800" dirty="0" smtClean="0"/>
              <a:t> муниципального района Республики Татарстан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19675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Участие в Республиканской антинаркотической  акции «Жизнь без </a:t>
            </a:r>
            <a:r>
              <a:rPr lang="ru-RU" sz="2000" dirty="0" err="1" smtClean="0">
                <a:solidFill>
                  <a:srgbClr val="FF0000"/>
                </a:solidFill>
              </a:rPr>
              <a:t>наркотиков»членов</a:t>
            </a:r>
            <a:r>
              <a:rPr lang="ru-RU" sz="2000" dirty="0" smtClean="0">
                <a:solidFill>
                  <a:srgbClr val="FF0000"/>
                </a:solidFill>
              </a:rPr>
              <a:t> проекта   «</a:t>
            </a:r>
            <a:r>
              <a:rPr lang="en-US" sz="2000" dirty="0" smtClean="0">
                <a:solidFill>
                  <a:srgbClr val="FF0000"/>
                </a:solidFill>
              </a:rPr>
              <a:t>SMS</a:t>
            </a:r>
            <a:r>
              <a:rPr lang="ru-RU" sz="2000" dirty="0" smtClean="0">
                <a:solidFill>
                  <a:srgbClr val="FF0000"/>
                </a:solidFill>
              </a:rPr>
              <a:t> –</a:t>
            </a:r>
            <a:r>
              <a:rPr lang="ru-RU" sz="2000" dirty="0" err="1" smtClean="0">
                <a:solidFill>
                  <a:srgbClr val="FF0000"/>
                </a:solidFill>
              </a:rPr>
              <a:t>дети»Шибашской</a:t>
            </a:r>
            <a:r>
              <a:rPr lang="ru-RU" sz="2000" dirty="0" smtClean="0">
                <a:solidFill>
                  <a:srgbClr val="FF0000"/>
                </a:solidFill>
              </a:rPr>
              <a:t> ОШ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Акция «Россия без табака»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Admin\Desktop\SAM_4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48" y="2708920"/>
            <a:ext cx="6408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1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Амир\IMG_20150421_09511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3918" r="10861"/>
          <a:stretch/>
        </p:blipFill>
        <p:spPr bwMode="auto">
          <a:xfrm>
            <a:off x="467544" y="836712"/>
            <a:ext cx="8208912" cy="5361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500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64704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Республиканская антинаркотическая акция </a:t>
            </a:r>
            <a:r>
              <a:rPr lang="ru-RU" sz="3600" b="1" dirty="0" smtClean="0">
                <a:latin typeface="Times New Roman"/>
                <a:ea typeface="Times New Roman"/>
              </a:rPr>
              <a:t>«Жизнь без </a:t>
            </a:r>
            <a:r>
              <a:rPr lang="ru-RU" sz="3600" b="1" dirty="0" err="1" smtClean="0">
                <a:latin typeface="Times New Roman"/>
                <a:ea typeface="Times New Roman"/>
              </a:rPr>
              <a:t>наркотиков»Баз.Матакская</a:t>
            </a:r>
            <a:r>
              <a:rPr lang="ru-RU" sz="3600" b="1" dirty="0" smtClean="0">
                <a:latin typeface="Times New Roman"/>
                <a:ea typeface="Times New Roman"/>
              </a:rPr>
              <a:t> гимназия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" y="2636912"/>
            <a:ext cx="3960440" cy="40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дмин\Desktop\d9414d4eb1021ec34dfe17f91ed0efa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636912"/>
            <a:ext cx="3647070" cy="38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" y="1628800"/>
            <a:ext cx="8228872" cy="50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76" y="330392"/>
            <a:ext cx="8305800" cy="151443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Конкурс рисунков, плакатов «Скажи наркотикам НЕТ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!», «Веселые старты» прошли в пришкольном лагере «Непоседы» </a:t>
            </a: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Н.Качеевской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ООШ.</a:t>
            </a:r>
            <a:r>
              <a:rPr lang="ru-RU" sz="2400" b="1" dirty="0">
                <a:ea typeface="Times New Roman"/>
                <a:cs typeface="Times New Roman"/>
              </a:rPr>
              <a:t/>
            </a:r>
            <a:br>
              <a:rPr lang="ru-RU" sz="2400" b="1" dirty="0">
                <a:ea typeface="Times New Roman"/>
                <a:cs typeface="Times New Roman"/>
              </a:rPr>
            </a:br>
            <a:endParaRPr lang="ru-RU" sz="2400" b="1" dirty="0"/>
          </a:p>
        </p:txBody>
      </p:sp>
      <p:pic>
        <p:nvPicPr>
          <p:cNvPr id="3" name="Рисунок 2" descr="C:\Users\Ольга\Desktop\фотогр\SDC147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56" y="1653402"/>
            <a:ext cx="3456384" cy="325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Desktop\фотогр\SDC153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1628800"/>
            <a:ext cx="3024336" cy="235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Temporary Internet Files\Content.Word\IMG-20170613-WA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104456" cy="29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Desktop\Лагерь 2017 год\20170601_1100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256" y="4437111"/>
            <a:ext cx="3069381" cy="20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7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Мероприятия,проведенные</a:t>
            </a:r>
            <a:r>
              <a:rPr lang="ru-RU" sz="2800" b="1" dirty="0" smtClean="0"/>
              <a:t> в пришкольном лагере «Солнышко» Старо-</a:t>
            </a:r>
            <a:r>
              <a:rPr lang="ru-RU" sz="2800" b="1" dirty="0" err="1" smtClean="0"/>
              <a:t>Салмановской</a:t>
            </a:r>
            <a:r>
              <a:rPr lang="ru-RU" sz="2800" b="1" dirty="0" smtClean="0"/>
              <a:t> ООШ</a:t>
            </a:r>
            <a:endParaRPr lang="ru-RU" sz="2800" b="1" dirty="0"/>
          </a:p>
        </p:txBody>
      </p:sp>
      <p:pic>
        <p:nvPicPr>
          <p:cNvPr id="3" name="Рисунок 2" descr="C:\Users\user\Desktop\14746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64" y="1993648"/>
            <a:ext cx="3171856" cy="208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14746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993648"/>
            <a:ext cx="3096344" cy="208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14746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4437112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Camera\2017-06-05 11.44.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686" y="4437112"/>
            <a:ext cx="29846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94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Мероприятия антинаркотического </a:t>
            </a:r>
            <a:r>
              <a:rPr lang="ru-RU" sz="2400" b="1" dirty="0">
                <a:latin typeface="Times New Roman"/>
                <a:ea typeface="Times New Roman"/>
              </a:rPr>
              <a:t>месячника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« Жизнь  без наркотиков</a:t>
            </a:r>
            <a:r>
              <a:rPr lang="ru-RU" sz="2400" b="1" dirty="0" smtClean="0">
                <a:latin typeface="Times New Roman"/>
                <a:ea typeface="Times New Roman"/>
              </a:rPr>
              <a:t>»</a:t>
            </a:r>
            <a:r>
              <a:rPr lang="ru-RU" sz="2400" b="1" dirty="0">
                <a:latin typeface="Times New Roman"/>
                <a:ea typeface="Times New Roman"/>
              </a:rPr>
              <a:t> в МБОУ «</a:t>
            </a:r>
            <a:r>
              <a:rPr lang="ru-RU" sz="2400" b="1" dirty="0" err="1">
                <a:latin typeface="Times New Roman"/>
                <a:ea typeface="Times New Roman"/>
              </a:rPr>
              <a:t>Хлебодаровская</a:t>
            </a:r>
            <a:r>
              <a:rPr lang="ru-RU" sz="2400" b="1" dirty="0">
                <a:latin typeface="Times New Roman"/>
                <a:ea typeface="Times New Roman"/>
              </a:rPr>
              <a:t> ООШ</a:t>
            </a:r>
            <a:endParaRPr lang="ru-RU" sz="2400" dirty="0"/>
          </a:p>
        </p:txBody>
      </p:sp>
      <p:pic>
        <p:nvPicPr>
          <p:cNvPr id="3" name="Рисунок 2" descr="C:\Users\Admin\AppData\Local\Microsoft\Windows\INetCache\Content.Word\20170320_0925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95232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AppData\Local\Microsoft\Windows\INetCache\Content.Word\20170322_1025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4753"/>
            <a:ext cx="2880320" cy="160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AppData\Local\Microsoft\Windows\INetCache\Content.Word\20170601_092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1393"/>
            <a:ext cx="20097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AppData\Local\Microsoft\Windows\INetCache\Content.Word\20170613_0929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71" y="3988068"/>
            <a:ext cx="214312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AppData\Local\Microsoft\Windows\INetCache\Content.Word\20170613_0919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78" y="3954730"/>
            <a:ext cx="1998345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5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1026" name="Picture 2" descr="C:\Users\админ\Desktop\смс знач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7"/>
            <a:ext cx="105734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CIM\103KFZ42\103_32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5" y="908720"/>
            <a:ext cx="3760392" cy="28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DCIM\103KFZ42\103_3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05" y="4105787"/>
            <a:ext cx="3488351" cy="261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DCIM\103KFZ42\103_3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819378"/>
            <a:ext cx="3817297" cy="2862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18" y="260648"/>
            <a:ext cx="884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Республиканская акция «Жизнь без наркотиков!»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Борискинская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71" y="3140967"/>
            <a:ext cx="35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Флэшмоб</a:t>
            </a:r>
            <a:r>
              <a:rPr lang="ru-RU" dirty="0" smtClean="0">
                <a:solidFill>
                  <a:srgbClr val="FFFF00"/>
                </a:solidFill>
              </a:rPr>
              <a:t> за ЗОЖ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325633"/>
            <a:ext cx="394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Мы за жизнь без наркотиков!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8426" y="6352719"/>
            <a:ext cx="320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Папа и дочь только за ЗОЖ!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" name="Picture 2" descr="F:\фото в\DSC093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3" y="4070313"/>
            <a:ext cx="3535650" cy="265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DCIM\103KFZ42\103_32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/>
          <a:stretch/>
        </p:blipFill>
        <p:spPr bwMode="auto">
          <a:xfrm>
            <a:off x="3380979" y="3510299"/>
            <a:ext cx="2447447" cy="2377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8" y="6352719"/>
            <a:ext cx="385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Наркотикам -нет! Здоровью-да</a:t>
            </a:r>
            <a:r>
              <a:rPr lang="ru-RU" dirty="0" smtClean="0">
                <a:solidFill>
                  <a:prstClr val="black"/>
                </a:solidFill>
              </a:rPr>
              <a:t>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28592"/>
            <a:ext cx="7772400" cy="98032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Участники проекта «Самостоятельные дети»   «Надежда»  провели круглый стол на тему «Россия без табака». Он был посвящен проблеме </a:t>
            </a:r>
            <a:r>
              <a:rPr lang="ru-RU" sz="1800" dirty="0" err="1" smtClean="0"/>
              <a:t>табакокурения</a:t>
            </a:r>
            <a:r>
              <a:rPr lang="ru-RU" sz="1800" dirty="0" smtClean="0"/>
              <a:t> и ВИЧ-инфекций.  Дети обсуждали важные проблемы жизни!  Руководитель Шаяхметова </a:t>
            </a:r>
            <a:r>
              <a:rPr lang="ru-RU" sz="1800" dirty="0" err="1" smtClean="0"/>
              <a:t>Энзе</a:t>
            </a:r>
            <a:r>
              <a:rPr lang="ru-RU" sz="1800" dirty="0" smtClean="0"/>
              <a:t> сумела показать всю пагубность этих привычек и болезней. Участвовали  члены  отряда «Надежда»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Расиня\IMG-2017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4005"/>
            <a:ext cx="3600400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Расиня\IMG-20170530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34005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151890">
              <a:lnSpc>
                <a:spcPts val="161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Отчет </a:t>
            </a:r>
            <a:b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по проведению республиканской антинаркотической акции «Жизнь без наркотиков» в МБОУ «Старо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Ямкинская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ООШ»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Алькеевского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МР Республики Татарстан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000" smtClean="0">
                <a:solidFill>
                  <a:schemeClr val="bg1"/>
                </a:solidFill>
                <a:latin typeface="Times New Roman"/>
                <a:ea typeface="Times New Roman"/>
              </a:rPr>
              <a:t>Педсовет коллектива </a:t>
            </a:r>
            <a:r>
              <a:rPr lang="ru-RU" sz="200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Родительское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собрание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67281"/>
            <a:ext cx="4572000" cy="5055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151890" algn="ctr">
              <a:lnSpc>
                <a:spcPts val="161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Админ\AppData\Local\Microsoft\Windows\Temporary Internet Files\Content.Word\IMG_20170530_111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7" y="2055687"/>
            <a:ext cx="3511605" cy="326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AppData\Local\Microsoft\Windows\Temporary Internet Files\Content.Word\IMG_20170531_0915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988840"/>
            <a:ext cx="4352925" cy="326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3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Воспитанники  пришкольного лагеря </a:t>
            </a:r>
            <a:r>
              <a:rPr lang="ru-RU" sz="3600" dirty="0" err="1" smtClean="0"/>
              <a:t>Баз.Матакской</a:t>
            </a:r>
            <a:r>
              <a:rPr lang="ru-RU" sz="3600" dirty="0" smtClean="0"/>
              <a:t> СОШ смотрят кинофильм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9932"/>
            <a:ext cx="6682007" cy="49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7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064896" cy="1368152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000" b="1" dirty="0" smtClean="0"/>
              <a:t>Участники  антинаркотического проекта СМС-дети </a:t>
            </a:r>
            <a:r>
              <a:rPr lang="ru-RU" sz="2000" b="1" dirty="0" err="1" smtClean="0"/>
              <a:t>Чув.Бурнаевской</a:t>
            </a:r>
            <a:r>
              <a:rPr lang="ru-RU" sz="2000" b="1" dirty="0" smtClean="0"/>
              <a:t> СОШ </a:t>
            </a:r>
          </a:p>
          <a:p>
            <a:pPr marL="0" indent="0" algn="ctr" fontAlgn="base">
              <a:buNone/>
            </a:pPr>
            <a:r>
              <a:rPr lang="ru-RU" sz="2000" b="1" dirty="0" smtClean="0"/>
              <a:t>АКЦИЯ -«Жизнь без наркотиков»</a:t>
            </a:r>
            <a:endParaRPr lang="ru-RU" sz="2000" b="1" dirty="0"/>
          </a:p>
        </p:txBody>
      </p:sp>
      <p:pic>
        <p:nvPicPr>
          <p:cNvPr id="2050" name="Picture 2" descr="C:\Users\Иванов\Desktop\Документы\Фото\100NIKON\DSCN8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12" y="1844824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антинаркотической акции «Жизнь без наркотиков»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Хузангаевская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C:\Users\елена\Desktop\Фото род. 10-11\DSC0517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2403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\Desktop\Фото род. 10-11\DSC051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85" y="1628800"/>
            <a:ext cx="3742730" cy="255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елена\Desktop\Фото род. 10-11\DSC051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17764"/>
            <a:ext cx="3456384" cy="220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0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Работа  по  антинаркотической акции</a:t>
            </a:r>
            <a:br>
              <a:rPr lang="ru-RU" sz="2800" dirty="0" smtClean="0"/>
            </a:br>
            <a:r>
              <a:rPr lang="ru-RU" sz="2800" dirty="0" smtClean="0"/>
              <a:t> в  МБОУ  «</a:t>
            </a:r>
            <a:r>
              <a:rPr lang="ru-RU" sz="2800" dirty="0" err="1" smtClean="0"/>
              <a:t>Старочелнинская</a:t>
            </a:r>
            <a:r>
              <a:rPr lang="ru-RU" sz="2800" dirty="0" smtClean="0"/>
              <a:t>  СОШ»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942" y="1844824"/>
            <a:ext cx="7450506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ocuments\КАРТИНКИ\x_ac4d8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0" y="1842034"/>
            <a:ext cx="856895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61" y="2418098"/>
            <a:ext cx="62970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4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942" y="1340768"/>
            <a:ext cx="7450506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P1010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0" y="497158"/>
            <a:ext cx="8446271" cy="57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6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 на тему: «Стоп! </a:t>
            </a:r>
            <a:r>
              <a:rPr lang="ru-RU" dirty="0" err="1" smtClean="0"/>
              <a:t>Наркомания»в</a:t>
            </a:r>
            <a:r>
              <a:rPr lang="ru-RU" dirty="0" smtClean="0"/>
              <a:t> Старо-</a:t>
            </a:r>
            <a:r>
              <a:rPr lang="ru-RU" dirty="0" err="1" smtClean="0"/>
              <a:t>Челнинской</a:t>
            </a:r>
            <a:r>
              <a:rPr lang="ru-RU" dirty="0" smtClean="0"/>
              <a:t> ООШ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4" y="1700808"/>
            <a:ext cx="5573702" cy="417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11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202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Волна</vt:lpstr>
      <vt:lpstr>Воздушный поток</vt:lpstr>
      <vt:lpstr>Трек</vt:lpstr>
      <vt:lpstr>Поток</vt:lpstr>
      <vt:lpstr>1_Волна</vt:lpstr>
      <vt:lpstr>3_Волна</vt:lpstr>
      <vt:lpstr>4_Волна</vt:lpstr>
      <vt:lpstr>5_Волна</vt:lpstr>
      <vt:lpstr>1_Поток</vt:lpstr>
      <vt:lpstr>МБОУ «Шибашская  основная общеобразовательная школа» Алькеевского муниципального района Республики Татарстан  </vt:lpstr>
      <vt:lpstr>Участники проекта «Самостоятельные дети»   «Надежда»  провели круглый стол на тему «Россия без табака». Он был посвящен проблеме табакокурения и ВИЧ-инфекций.  Дети обсуждали важные проблемы жизни!  Руководитель Шаяхметова Энзе сумела показать всю пагубность этих привычек и болезней. Участвовали  члены  отряда «Надежда»</vt:lpstr>
      <vt:lpstr>Отчет  по проведению республиканской антинаркотической акции «Жизнь без наркотиков» в МБОУ «Старо Ямкинская ООШ» Алькеевского МР Республики Татарстан Педсовет коллектива                      Родительское собрание</vt:lpstr>
      <vt:lpstr>Воспитанники  пришкольного лагеря Баз.Матакской СОШ смотрят кинофильм</vt:lpstr>
      <vt:lpstr>Презентация PowerPoint</vt:lpstr>
      <vt:lpstr>Участие в антинаркотической акции «Жизнь без наркотиков» Хузангаевская СОШ  </vt:lpstr>
      <vt:lpstr>Работа  по  антинаркотической акции  в  МБОУ  «Старочелнинская  СОШ»  </vt:lpstr>
      <vt:lpstr>Презентация PowerPoint</vt:lpstr>
      <vt:lpstr>Классный час  на тему: «Стоп! Наркомания»в Старо-Челнинской ООШ</vt:lpstr>
      <vt:lpstr>Презентация PowerPoint</vt:lpstr>
      <vt:lpstr>Республиканская антинаркотическая акция «Жизнь без наркотиков»Баз.Матакская гимназия</vt:lpstr>
      <vt:lpstr>Конкурс рисунков, плакатов «Скажи наркотикам НЕТ!», «Веселые старты» прошли в пришкольном лагере «Непоседы» Н.Качеевской ООШ. </vt:lpstr>
      <vt:lpstr>Мероприятия,проведенные в пришкольном лагере «Солнышко» Старо-Салмановской ООШ</vt:lpstr>
      <vt:lpstr>Мероприятия антинаркотического месячника  « Жизнь  без наркотиков» в МБОУ «Хлебодаровская ООШ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«Шибашская средняя общеобразовательная школа» Алькеевского муниципального района республики Татарстан</dc:title>
  <dc:creator>школа</dc:creator>
  <cp:lastModifiedBy>Админ</cp:lastModifiedBy>
  <cp:revision>18</cp:revision>
  <dcterms:created xsi:type="dcterms:W3CDTF">2015-04-13T06:43:03Z</dcterms:created>
  <dcterms:modified xsi:type="dcterms:W3CDTF">2017-06-14T08:03:26Z</dcterms:modified>
</cp:coreProperties>
</file>